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7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Roboto Condensed Bold" panose="020B0604020202020204" charset="0"/>
      <p:regular r:id="rId16"/>
    </p:embeddedFont>
    <p:embeddedFont>
      <p:font typeface="Roboto Condensed Bold Italics" panose="020B0604020202020204" charset="0"/>
      <p:regular r:id="rId17"/>
    </p:embeddedFont>
    <p:embeddedFont>
      <p:font typeface="Staatliches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224" autoAdjust="0"/>
  </p:normalViewPr>
  <p:slideViewPr>
    <p:cSldViewPr>
      <p:cViewPr>
        <p:scale>
          <a:sx n="33" d="100"/>
          <a:sy n="33" d="100"/>
        </p:scale>
        <p:origin x="130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Relationship Id="rId9" Type="http://schemas.openxmlformats.org/officeDocument/2006/relationships/hyperlink" Target="https://forms.gle/C8bZKgny5AEungFf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8271237" y="2406502"/>
            <a:ext cx="10291680" cy="5473996"/>
            <a:chOff x="0" y="0"/>
            <a:chExt cx="2710566" cy="14417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10566" cy="1441711"/>
            </a:xfrm>
            <a:custGeom>
              <a:avLst/>
              <a:gdLst/>
              <a:ahLst/>
              <a:cxnLst/>
              <a:rect l="l" t="t" r="r" b="b"/>
              <a:pathLst>
                <a:path w="2710566" h="1441711">
                  <a:moveTo>
                    <a:pt x="0" y="0"/>
                  </a:moveTo>
                  <a:lnTo>
                    <a:pt x="2710566" y="0"/>
                  </a:lnTo>
                  <a:lnTo>
                    <a:pt x="2710566" y="1441711"/>
                  </a:lnTo>
                  <a:lnTo>
                    <a:pt x="0" y="1441711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10566" cy="1489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5615" y="1343728"/>
            <a:ext cx="8775911" cy="7599543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5243" r="-15243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8" name="Group 8"/>
          <p:cNvGrpSpPr/>
          <p:nvPr/>
        </p:nvGrpSpPr>
        <p:grpSpPr>
          <a:xfrm rot="-3585969">
            <a:off x="-2214887" y="1532113"/>
            <a:ext cx="6873934" cy="1244158"/>
            <a:chOff x="0" y="0"/>
            <a:chExt cx="3368021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8021" cy="609600"/>
            </a:xfrm>
            <a:custGeom>
              <a:avLst/>
              <a:gdLst/>
              <a:ahLst/>
              <a:cxnLst/>
              <a:rect l="l" t="t" r="r" b="b"/>
              <a:pathLst>
                <a:path w="3368021" h="609600">
                  <a:moveTo>
                    <a:pt x="203200" y="0"/>
                  </a:moveTo>
                  <a:lnTo>
                    <a:pt x="3368021" y="0"/>
                  </a:lnTo>
                  <a:lnTo>
                    <a:pt x="316482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ECAE6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47625"/>
              <a:ext cx="3164821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3611306">
            <a:off x="-2464104" y="7350118"/>
            <a:ext cx="7048749" cy="1244158"/>
            <a:chOff x="0" y="0"/>
            <a:chExt cx="3453675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53674" cy="609600"/>
            </a:xfrm>
            <a:custGeom>
              <a:avLst/>
              <a:gdLst/>
              <a:ahLst/>
              <a:cxnLst/>
              <a:rect l="l" t="t" r="r" b="b"/>
              <a:pathLst>
                <a:path w="3453674" h="609600">
                  <a:moveTo>
                    <a:pt x="203200" y="0"/>
                  </a:moveTo>
                  <a:lnTo>
                    <a:pt x="3453674" y="0"/>
                  </a:lnTo>
                  <a:lnTo>
                    <a:pt x="325047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1600" y="-47625"/>
              <a:ext cx="3250475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677486" y="334376"/>
            <a:ext cx="10325194" cy="1819815"/>
          </a:xfrm>
          <a:custGeom>
            <a:avLst/>
            <a:gdLst/>
            <a:ahLst/>
            <a:cxnLst/>
            <a:rect l="l" t="t" r="r" b="b"/>
            <a:pathLst>
              <a:path w="10325194" h="1819815">
                <a:moveTo>
                  <a:pt x="0" y="0"/>
                </a:moveTo>
                <a:lnTo>
                  <a:pt x="10325194" y="0"/>
                </a:lnTo>
                <a:lnTo>
                  <a:pt x="10325194" y="1819816"/>
                </a:lnTo>
                <a:lnTo>
                  <a:pt x="0" y="181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TextBox 15"/>
          <p:cNvSpPr txBox="1"/>
          <p:nvPr/>
        </p:nvSpPr>
        <p:spPr>
          <a:xfrm>
            <a:off x="9144000" y="3035825"/>
            <a:ext cx="81153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SOSIALISASI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4483965"/>
            <a:ext cx="81153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PROGRAM MAJA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16989" y="5998780"/>
            <a:ext cx="5642311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9569" y="8724900"/>
            <a:ext cx="735973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243867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BGTK PROVINSI KALIMANTAN TENGAH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0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33993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2" y="4569370"/>
                </a:lnTo>
                <a:lnTo>
                  <a:pt x="6707332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-231461" y="425900"/>
            <a:ext cx="3341656" cy="2351311"/>
          </a:xfrm>
          <a:custGeom>
            <a:avLst/>
            <a:gdLst/>
            <a:ahLst/>
            <a:cxnLst/>
            <a:rect l="l" t="t" r="r" b="b"/>
            <a:pathLst>
              <a:path w="3341656" h="2351311">
                <a:moveTo>
                  <a:pt x="0" y="0"/>
                </a:moveTo>
                <a:lnTo>
                  <a:pt x="3341656" y="0"/>
                </a:lnTo>
                <a:lnTo>
                  <a:pt x="3341656" y="2351311"/>
                </a:lnTo>
                <a:lnTo>
                  <a:pt x="0" y="2351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5" name="Group 5"/>
          <p:cNvGrpSpPr/>
          <p:nvPr/>
        </p:nvGrpSpPr>
        <p:grpSpPr>
          <a:xfrm>
            <a:off x="-136532" y="753333"/>
            <a:ext cx="8588375" cy="1681635"/>
            <a:chOff x="0" y="0"/>
            <a:chExt cx="2261959" cy="442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1959" cy="442900"/>
            </a:xfrm>
            <a:custGeom>
              <a:avLst/>
              <a:gdLst/>
              <a:ahLst/>
              <a:cxnLst/>
              <a:rect l="l" t="t" r="r" b="b"/>
              <a:pathLst>
                <a:path w="2261959" h="442900">
                  <a:moveTo>
                    <a:pt x="0" y="0"/>
                  </a:moveTo>
                  <a:lnTo>
                    <a:pt x="2261959" y="0"/>
                  </a:lnTo>
                  <a:lnTo>
                    <a:pt x="2261959" y="442900"/>
                  </a:lnTo>
                  <a:lnTo>
                    <a:pt x="0" y="442900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61959" cy="4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87165"/>
            <a:ext cx="8718457" cy="108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  <a:spcBef>
                <a:spcPct val="0"/>
              </a:spcBef>
            </a:pPr>
            <a:r>
              <a:rPr lang="en-US" sz="63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Persyaratan Keikutsertaan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7908" y="3950760"/>
            <a:ext cx="7307969" cy="2173675"/>
            <a:chOff x="0" y="0"/>
            <a:chExt cx="2928394" cy="87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33208" y="3950760"/>
            <a:ext cx="7307969" cy="2173675"/>
            <a:chOff x="0" y="0"/>
            <a:chExt cx="2928394" cy="8710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31231" y="7084625"/>
            <a:ext cx="7307969" cy="2173675"/>
            <a:chOff x="0" y="0"/>
            <a:chExt cx="2928394" cy="87101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86833" y="6310311"/>
            <a:ext cx="5110628" cy="1252104"/>
          </a:xfrm>
          <a:custGeom>
            <a:avLst/>
            <a:gdLst/>
            <a:ahLst/>
            <a:cxnLst/>
            <a:rect l="l" t="t" r="r" b="b"/>
            <a:pathLst>
              <a:path w="5110628" h="1252104">
                <a:moveTo>
                  <a:pt x="0" y="0"/>
                </a:moveTo>
                <a:lnTo>
                  <a:pt x="5110628" y="0"/>
                </a:lnTo>
                <a:lnTo>
                  <a:pt x="5110628" y="1252104"/>
                </a:lnTo>
                <a:lnTo>
                  <a:pt x="0" y="1252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TextBox 19"/>
          <p:cNvSpPr txBox="1"/>
          <p:nvPr/>
        </p:nvSpPr>
        <p:spPr>
          <a:xfrm>
            <a:off x="2838994" y="6779898"/>
            <a:ext cx="4057650" cy="44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2"/>
              </a:lnSpc>
            </a:pPr>
            <a:r>
              <a:rPr lang="en-US" sz="3202" b="1" i="1" dirty="0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NO WA NARAHUBUNG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64060" y="7977377"/>
            <a:ext cx="5642311" cy="53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AGATHE 082351703171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09501" y="4116387"/>
            <a:ext cx="5642311" cy="20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Surat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permohonan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dari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Kepala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Sekolah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/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Ketua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Kombel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KE KEPALA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bgtk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pROV</a:t>
            </a: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40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kALTENG</a:t>
            </a:r>
            <a:endParaRPr lang="en-US" sz="4000" dirty="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algn="ctr">
              <a:lnSpc>
                <a:spcPts val="4000"/>
              </a:lnSpc>
            </a:pPr>
            <a:endParaRPr lang="en-US" sz="4000" dirty="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049623" y="4402137"/>
            <a:ext cx="6475140" cy="154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Koordinasi waktu dan materi dengan narahubung</a:t>
            </a:r>
          </a:p>
          <a:p>
            <a:pPr algn="ctr">
              <a:lnSpc>
                <a:spcPts val="4000"/>
              </a:lnSpc>
            </a:pPr>
            <a:endParaRPr lang="en-US" sz="400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B062CBA7-B0F2-6F6D-5BFC-E7439FE7CBEA}"/>
              </a:ext>
            </a:extLst>
          </p:cNvPr>
          <p:cNvGrpSpPr/>
          <p:nvPr/>
        </p:nvGrpSpPr>
        <p:grpSpPr>
          <a:xfrm>
            <a:off x="9684631" y="7084625"/>
            <a:ext cx="7307969" cy="2173675"/>
            <a:chOff x="0" y="0"/>
            <a:chExt cx="2928394" cy="871019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F754F6E-5BE9-8938-7DBE-E7C77BB263AC}"/>
                </a:ext>
              </a:extLst>
            </p:cNvPr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8902CE58-D574-6367-A46D-585E2D4496C5}"/>
                </a:ext>
              </a:extLst>
            </p:cNvPr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CC73EF91-DD7A-51BE-D087-579A45E5768B}"/>
              </a:ext>
            </a:extLst>
          </p:cNvPr>
          <p:cNvSpPr txBox="1"/>
          <p:nvPr/>
        </p:nvSpPr>
        <p:spPr>
          <a:xfrm>
            <a:off x="10517460" y="7734300"/>
            <a:ext cx="5642311" cy="104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  <a:hlinkClick r:id="rId9"/>
              </a:rPr>
              <a:t>https://forms.gle/C8bZKgny5AEungFf6</a:t>
            </a:r>
            <a:r>
              <a:rPr lang="id-ID" sz="40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endParaRPr lang="en-US" sz="4000" dirty="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67234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1" y="4569370"/>
                </a:lnTo>
                <a:lnTo>
                  <a:pt x="6707331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 flipH="1" flipV="1">
            <a:off x="-186565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6707331" y="4569370"/>
                </a:moveTo>
                <a:lnTo>
                  <a:pt x="0" y="4569370"/>
                </a:lnTo>
                <a:lnTo>
                  <a:pt x="0" y="0"/>
                </a:lnTo>
                <a:lnTo>
                  <a:pt x="6707331" y="0"/>
                </a:lnTo>
                <a:lnTo>
                  <a:pt x="6707331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TextBox 5"/>
          <p:cNvSpPr txBox="1"/>
          <p:nvPr/>
        </p:nvSpPr>
        <p:spPr>
          <a:xfrm>
            <a:off x="3349940" y="857250"/>
            <a:ext cx="11588121" cy="153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Pembiayaan Program</a:t>
            </a:r>
          </a:p>
        </p:txBody>
      </p:sp>
      <p:sp>
        <p:nvSpPr>
          <p:cNvPr id="6" name="Freeform 6"/>
          <p:cNvSpPr/>
          <p:nvPr/>
        </p:nvSpPr>
        <p:spPr>
          <a:xfrm>
            <a:off x="2611670" y="3180846"/>
            <a:ext cx="7079849" cy="1734563"/>
          </a:xfrm>
          <a:custGeom>
            <a:avLst/>
            <a:gdLst/>
            <a:ahLst/>
            <a:cxnLst/>
            <a:rect l="l" t="t" r="r" b="b"/>
            <a:pathLst>
              <a:path w="7079849" h="1734563">
                <a:moveTo>
                  <a:pt x="0" y="0"/>
                </a:moveTo>
                <a:lnTo>
                  <a:pt x="7079849" y="0"/>
                </a:lnTo>
                <a:lnTo>
                  <a:pt x="7079849" y="1734563"/>
                </a:lnTo>
                <a:lnTo>
                  <a:pt x="0" y="1734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7" name="TextBox 7"/>
          <p:cNvSpPr txBox="1"/>
          <p:nvPr/>
        </p:nvSpPr>
        <p:spPr>
          <a:xfrm>
            <a:off x="4694821" y="3697668"/>
            <a:ext cx="4449179" cy="127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3278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BERSUMBER DARI INSTANSI PENGUNDANG</a:t>
            </a:r>
          </a:p>
          <a:p>
            <a:pPr algn="l">
              <a:lnSpc>
                <a:spcPts val="3278"/>
              </a:lnSpc>
            </a:pPr>
            <a:endParaRPr lang="en-US" sz="3278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50481" y="3725912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</a:t>
            </a:r>
          </a:p>
        </p:txBody>
      </p:sp>
      <p:sp>
        <p:nvSpPr>
          <p:cNvPr id="9" name="Freeform 9"/>
          <p:cNvSpPr/>
          <p:nvPr/>
        </p:nvSpPr>
        <p:spPr>
          <a:xfrm>
            <a:off x="2611670" y="5782610"/>
            <a:ext cx="7079849" cy="1734563"/>
          </a:xfrm>
          <a:custGeom>
            <a:avLst/>
            <a:gdLst/>
            <a:ahLst/>
            <a:cxnLst/>
            <a:rect l="l" t="t" r="r" b="b"/>
            <a:pathLst>
              <a:path w="7079849" h="1734563">
                <a:moveTo>
                  <a:pt x="0" y="0"/>
                </a:moveTo>
                <a:lnTo>
                  <a:pt x="7079849" y="0"/>
                </a:lnTo>
                <a:lnTo>
                  <a:pt x="7079849" y="1734563"/>
                </a:lnTo>
                <a:lnTo>
                  <a:pt x="0" y="1734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0" name="TextBox 10"/>
          <p:cNvSpPr txBox="1"/>
          <p:nvPr/>
        </p:nvSpPr>
        <p:spPr>
          <a:xfrm>
            <a:off x="4694821" y="6268097"/>
            <a:ext cx="4449179" cy="103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4"/>
              </a:lnSpc>
            </a:pPr>
            <a:r>
              <a:rPr lang="en-US" sz="3994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BGTK (SESUAI DIPA)</a:t>
            </a:r>
          </a:p>
          <a:p>
            <a:pPr algn="l">
              <a:lnSpc>
                <a:spcPts val="3994"/>
              </a:lnSpc>
            </a:pPr>
            <a:endParaRPr lang="en-US" sz="3994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50481" y="6099585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>
            <a:off x="2611670" y="8156282"/>
            <a:ext cx="7079849" cy="1734563"/>
          </a:xfrm>
          <a:custGeom>
            <a:avLst/>
            <a:gdLst/>
            <a:ahLst/>
            <a:cxnLst/>
            <a:rect l="l" t="t" r="r" b="b"/>
            <a:pathLst>
              <a:path w="7079849" h="1734563">
                <a:moveTo>
                  <a:pt x="0" y="0"/>
                </a:moveTo>
                <a:lnTo>
                  <a:pt x="7079849" y="0"/>
                </a:lnTo>
                <a:lnTo>
                  <a:pt x="7079849" y="1734563"/>
                </a:lnTo>
                <a:lnTo>
                  <a:pt x="0" y="1734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3" name="TextBox 13"/>
          <p:cNvSpPr txBox="1"/>
          <p:nvPr/>
        </p:nvSpPr>
        <p:spPr>
          <a:xfrm>
            <a:off x="4694821" y="8435157"/>
            <a:ext cx="4449179" cy="169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3278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DAPAT DILAKUKAN SECARA MANDIRI OLEH WIDYAISWARA</a:t>
            </a:r>
          </a:p>
          <a:p>
            <a:pPr algn="l">
              <a:lnSpc>
                <a:spcPts val="3278"/>
              </a:lnSpc>
            </a:pPr>
            <a:endParaRPr lang="en-US" sz="3278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50481" y="8473257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33993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2" y="4569370"/>
                </a:lnTo>
                <a:lnTo>
                  <a:pt x="6707332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-231461" y="425900"/>
            <a:ext cx="3341656" cy="2351311"/>
          </a:xfrm>
          <a:custGeom>
            <a:avLst/>
            <a:gdLst/>
            <a:ahLst/>
            <a:cxnLst/>
            <a:rect l="l" t="t" r="r" b="b"/>
            <a:pathLst>
              <a:path w="3341656" h="2351311">
                <a:moveTo>
                  <a:pt x="0" y="0"/>
                </a:moveTo>
                <a:lnTo>
                  <a:pt x="3341656" y="0"/>
                </a:lnTo>
                <a:lnTo>
                  <a:pt x="3341656" y="2351311"/>
                </a:lnTo>
                <a:lnTo>
                  <a:pt x="0" y="2351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5" name="Group 5"/>
          <p:cNvGrpSpPr/>
          <p:nvPr/>
        </p:nvGrpSpPr>
        <p:grpSpPr>
          <a:xfrm>
            <a:off x="-136532" y="753333"/>
            <a:ext cx="8588375" cy="1681635"/>
            <a:chOff x="0" y="0"/>
            <a:chExt cx="2261959" cy="442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1959" cy="442900"/>
            </a:xfrm>
            <a:custGeom>
              <a:avLst/>
              <a:gdLst/>
              <a:ahLst/>
              <a:cxnLst/>
              <a:rect l="l" t="t" r="r" b="b"/>
              <a:pathLst>
                <a:path w="2261959" h="442900">
                  <a:moveTo>
                    <a:pt x="0" y="0"/>
                  </a:moveTo>
                  <a:lnTo>
                    <a:pt x="2261959" y="0"/>
                  </a:lnTo>
                  <a:lnTo>
                    <a:pt x="2261959" y="442900"/>
                  </a:lnTo>
                  <a:lnTo>
                    <a:pt x="0" y="442900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61959" cy="4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17476" y="983600"/>
            <a:ext cx="8718457" cy="108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  <a:spcBef>
                <a:spcPct val="0"/>
              </a:spcBef>
            </a:pPr>
            <a:r>
              <a:rPr lang="en-US" sz="63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NARASUMBER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36031" y="4417186"/>
            <a:ext cx="7307969" cy="2173675"/>
            <a:chOff x="0" y="0"/>
            <a:chExt cx="2928394" cy="87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51331" y="4417186"/>
            <a:ext cx="7307969" cy="2173675"/>
            <a:chOff x="0" y="0"/>
            <a:chExt cx="2928394" cy="8710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317476" y="4867382"/>
            <a:ext cx="5642311" cy="154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Widyaiswara BGTK Provinsi Kalimantan Tengah</a:t>
            </a:r>
          </a:p>
          <a:p>
            <a:pPr algn="ctr">
              <a:lnSpc>
                <a:spcPts val="4000"/>
              </a:lnSpc>
            </a:pPr>
            <a:endParaRPr lang="en-US" sz="400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49203" y="4867382"/>
            <a:ext cx="6475140" cy="20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NARASUMBER Berpengalaman dalam pengembangan kompetensi GTK</a:t>
            </a:r>
          </a:p>
          <a:p>
            <a:pPr algn="ctr">
              <a:lnSpc>
                <a:spcPts val="4000"/>
              </a:lnSpc>
            </a:pPr>
            <a:endParaRPr lang="en-US" sz="400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/>
          <p:cNvGrpSpPr/>
          <p:nvPr/>
        </p:nvGrpSpPr>
        <p:grpSpPr>
          <a:xfrm>
            <a:off x="-229102" y="-324822"/>
            <a:ext cx="7172304" cy="10936644"/>
            <a:chOff x="0" y="0"/>
            <a:chExt cx="2007889" cy="3061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07889" cy="3061717"/>
            </a:xfrm>
            <a:custGeom>
              <a:avLst/>
              <a:gdLst/>
              <a:ahLst/>
              <a:cxnLst/>
              <a:rect l="l" t="t" r="r" b="b"/>
              <a:pathLst>
                <a:path w="2007889" h="3061717">
                  <a:moveTo>
                    <a:pt x="0" y="0"/>
                  </a:moveTo>
                  <a:lnTo>
                    <a:pt x="2007889" y="0"/>
                  </a:lnTo>
                  <a:lnTo>
                    <a:pt x="2007889" y="3061717"/>
                  </a:lnTo>
                  <a:lnTo>
                    <a:pt x="0" y="3061717"/>
                  </a:ln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07889" cy="31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9102" y="-179598"/>
            <a:ext cx="7172304" cy="10791420"/>
            <a:chOff x="0" y="0"/>
            <a:chExt cx="1111178" cy="1671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1178" cy="1671873"/>
            </a:xfrm>
            <a:custGeom>
              <a:avLst/>
              <a:gdLst/>
              <a:ahLst/>
              <a:cxnLst/>
              <a:rect l="l" t="t" r="r" b="b"/>
              <a:pathLst>
                <a:path w="1111178" h="1671873">
                  <a:moveTo>
                    <a:pt x="0" y="0"/>
                  </a:moveTo>
                  <a:lnTo>
                    <a:pt x="1111178" y="0"/>
                  </a:lnTo>
                  <a:lnTo>
                    <a:pt x="1111178" y="1671873"/>
                  </a:lnTo>
                  <a:lnTo>
                    <a:pt x="0" y="1671873"/>
                  </a:lnTo>
                  <a:close/>
                </a:path>
              </a:pathLst>
            </a:custGeom>
            <a:blipFill>
              <a:blip r:embed="rId3"/>
              <a:stretch>
                <a:fillRect l="-11417" t="-2135" r="-7875" b="-17091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618900" y="1367722"/>
            <a:ext cx="5914501" cy="119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8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Kesimpulan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03588" y="3869835"/>
            <a:ext cx="9779892" cy="325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5672" lvl="1" indent="-397836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Program MAJA sebagai akselerator transformasi pendidikan</a:t>
            </a:r>
          </a:p>
          <a:p>
            <a:pPr marL="795672" lvl="1" indent="-397836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Kolaborasi untuk pembelajaran bermakna</a:t>
            </a:r>
          </a:p>
          <a:p>
            <a:pPr marL="795672" lvl="1" indent="-397836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Guru Hebat, Pendidikan Bermutu</a:t>
            </a:r>
          </a:p>
          <a:p>
            <a:pPr marL="795672" lvl="1" indent="-397836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Program MAJA: Bergerak Bersama, Berdampak Nyata</a:t>
            </a:r>
          </a:p>
          <a:p>
            <a:pPr algn="l">
              <a:lnSpc>
                <a:spcPts val="3685"/>
              </a:lnSpc>
            </a:pPr>
            <a:endParaRPr lang="en-US" sz="3685" b="1">
              <a:solidFill>
                <a:srgbClr val="1C1B2F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8271237" y="2406502"/>
            <a:ext cx="10291680" cy="5473996"/>
            <a:chOff x="0" y="0"/>
            <a:chExt cx="2710566" cy="14417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10566" cy="1441711"/>
            </a:xfrm>
            <a:custGeom>
              <a:avLst/>
              <a:gdLst/>
              <a:ahLst/>
              <a:cxnLst/>
              <a:rect l="l" t="t" r="r" b="b"/>
              <a:pathLst>
                <a:path w="2710566" h="1441711">
                  <a:moveTo>
                    <a:pt x="0" y="0"/>
                  </a:moveTo>
                  <a:lnTo>
                    <a:pt x="2710566" y="0"/>
                  </a:lnTo>
                  <a:lnTo>
                    <a:pt x="2710566" y="1441711"/>
                  </a:lnTo>
                  <a:lnTo>
                    <a:pt x="0" y="1441711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10566" cy="1489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3585969">
            <a:off x="-2214887" y="1532113"/>
            <a:ext cx="6873934" cy="1244158"/>
            <a:chOff x="0" y="0"/>
            <a:chExt cx="3368021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8021" cy="609600"/>
            </a:xfrm>
            <a:custGeom>
              <a:avLst/>
              <a:gdLst/>
              <a:ahLst/>
              <a:cxnLst/>
              <a:rect l="l" t="t" r="r" b="b"/>
              <a:pathLst>
                <a:path w="3368021" h="609600">
                  <a:moveTo>
                    <a:pt x="203200" y="0"/>
                  </a:moveTo>
                  <a:lnTo>
                    <a:pt x="3368021" y="0"/>
                  </a:lnTo>
                  <a:lnTo>
                    <a:pt x="316482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ECAE6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3164821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3611306">
            <a:off x="-2464104" y="7350118"/>
            <a:ext cx="7048749" cy="1244158"/>
            <a:chOff x="0" y="0"/>
            <a:chExt cx="3453675" cy="609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3674" cy="609600"/>
            </a:xfrm>
            <a:custGeom>
              <a:avLst/>
              <a:gdLst/>
              <a:ahLst/>
              <a:cxnLst/>
              <a:rect l="l" t="t" r="r" b="b"/>
              <a:pathLst>
                <a:path w="3453674" h="609600">
                  <a:moveTo>
                    <a:pt x="203200" y="0"/>
                  </a:moveTo>
                  <a:lnTo>
                    <a:pt x="3453674" y="0"/>
                  </a:lnTo>
                  <a:lnTo>
                    <a:pt x="3250475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47625"/>
              <a:ext cx="3250475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76705" y="3888645"/>
            <a:ext cx="9182595" cy="225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406"/>
              </a:lnSpc>
              <a:spcBef>
                <a:spcPct val="0"/>
              </a:spcBef>
            </a:pPr>
            <a:r>
              <a:rPr lang="en-US" sz="13147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TERIMA KASIH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95615" y="1343728"/>
            <a:ext cx="8775911" cy="7599543"/>
            <a:chOff x="0" y="0"/>
            <a:chExt cx="4282440" cy="370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33247" b="-40405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/>
          <p:cNvGrpSpPr/>
          <p:nvPr/>
        </p:nvGrpSpPr>
        <p:grpSpPr>
          <a:xfrm>
            <a:off x="-229102" y="-324822"/>
            <a:ext cx="7172304" cy="10936644"/>
            <a:chOff x="0" y="0"/>
            <a:chExt cx="2007889" cy="3061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07889" cy="3061717"/>
            </a:xfrm>
            <a:custGeom>
              <a:avLst/>
              <a:gdLst/>
              <a:ahLst/>
              <a:cxnLst/>
              <a:rect l="l" t="t" r="r" b="b"/>
              <a:pathLst>
                <a:path w="2007889" h="3061717">
                  <a:moveTo>
                    <a:pt x="0" y="0"/>
                  </a:moveTo>
                  <a:lnTo>
                    <a:pt x="2007889" y="0"/>
                  </a:lnTo>
                  <a:lnTo>
                    <a:pt x="2007889" y="3061717"/>
                  </a:lnTo>
                  <a:lnTo>
                    <a:pt x="0" y="3061717"/>
                  </a:ln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07889" cy="31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9102" y="5182694"/>
            <a:ext cx="7172304" cy="5429128"/>
            <a:chOff x="0" y="0"/>
            <a:chExt cx="1111178" cy="8411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1178" cy="841114"/>
            </a:xfrm>
            <a:custGeom>
              <a:avLst/>
              <a:gdLst/>
              <a:ahLst/>
              <a:cxnLst/>
              <a:rect l="l" t="t" r="r" b="b"/>
              <a:pathLst>
                <a:path w="1111178" h="841114">
                  <a:moveTo>
                    <a:pt x="0" y="0"/>
                  </a:moveTo>
                  <a:lnTo>
                    <a:pt x="1111178" y="0"/>
                  </a:lnTo>
                  <a:lnTo>
                    <a:pt x="1111178" y="841114"/>
                  </a:lnTo>
                  <a:lnTo>
                    <a:pt x="0" y="841114"/>
                  </a:lnTo>
                  <a:close/>
                </a:path>
              </a:pathLst>
            </a:custGeom>
            <a:blipFill>
              <a:blip r:embed="rId3"/>
              <a:stretch>
                <a:fillRect l="-6807" r="-6807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8" name="Freeform 8"/>
          <p:cNvSpPr/>
          <p:nvPr/>
        </p:nvSpPr>
        <p:spPr>
          <a:xfrm>
            <a:off x="7125703" y="1309878"/>
            <a:ext cx="10787393" cy="8090545"/>
          </a:xfrm>
          <a:custGeom>
            <a:avLst/>
            <a:gdLst/>
            <a:ahLst/>
            <a:cxnLst/>
            <a:rect l="l" t="t" r="r" b="b"/>
            <a:pathLst>
              <a:path w="10787393" h="8090545">
                <a:moveTo>
                  <a:pt x="0" y="0"/>
                </a:moveTo>
                <a:lnTo>
                  <a:pt x="10787393" y="0"/>
                </a:lnTo>
                <a:lnTo>
                  <a:pt x="10787393" y="8090545"/>
                </a:lnTo>
                <a:lnTo>
                  <a:pt x="0" y="80905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TextBox 9"/>
          <p:cNvSpPr txBox="1"/>
          <p:nvPr/>
        </p:nvSpPr>
        <p:spPr>
          <a:xfrm>
            <a:off x="1028700" y="2171700"/>
            <a:ext cx="5914501" cy="119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 a j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94D7-84A1-BB42-1474-13283BAB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0" y="571500"/>
            <a:ext cx="8229600" cy="1143000"/>
          </a:xfrm>
        </p:spPr>
        <p:txBody>
          <a:bodyPr/>
          <a:lstStyle/>
          <a:p>
            <a:r>
              <a:rPr lang="en-US" b="1" dirty="0"/>
              <a:t>NAMA PROGRAM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34327-91E6-4141-E3BA-27619DC4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0" y="2400300"/>
            <a:ext cx="8229600" cy="6934200"/>
          </a:xfrm>
        </p:spPr>
        <p:txBody>
          <a:bodyPr>
            <a:noAutofit/>
          </a:bodyPr>
          <a:lstStyle/>
          <a:p>
            <a:r>
              <a:rPr lang="en-US" dirty="0"/>
              <a:t>MAJA : Bahasa Dayak </a:t>
            </a:r>
            <a:r>
              <a:rPr lang="en-US" dirty="0" err="1"/>
              <a:t>Ngaju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Berkunjung</a:t>
            </a:r>
            <a:r>
              <a:rPr lang="en-US" dirty="0"/>
              <a:t>.</a:t>
            </a:r>
          </a:p>
          <a:p>
            <a:r>
              <a:rPr lang="en-US" dirty="0"/>
              <a:t>Program MAJA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Zoom, </a:t>
            </a:r>
            <a:r>
              <a:rPr lang="en-US" dirty="0" err="1"/>
              <a:t>ataupun</a:t>
            </a:r>
            <a:r>
              <a:rPr lang="en-US" dirty="0"/>
              <a:t> BGTK yang </a:t>
            </a:r>
            <a:r>
              <a:rPr lang="en-US" dirty="0" err="1"/>
              <a:t>berkunjung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luring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sekolah-sekolah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sekolah-sekolah</a:t>
            </a:r>
            <a:r>
              <a:rPr lang="en-US" dirty="0"/>
              <a:t> dan </a:t>
            </a:r>
            <a:r>
              <a:rPr lang="en-US" dirty="0" err="1"/>
              <a:t>kombel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berkunjung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BGTK </a:t>
            </a:r>
            <a:r>
              <a:rPr lang="en-US" dirty="0" err="1"/>
              <a:t>Provinsi</a:t>
            </a:r>
            <a:r>
              <a:rPr lang="en-US" dirty="0"/>
              <a:t> Kalimantan Tengah </a:t>
            </a:r>
            <a:r>
              <a:rPr lang="en-US" dirty="0" err="1"/>
              <a:t>dimana</a:t>
            </a:r>
            <a:r>
              <a:rPr lang="en-US" dirty="0"/>
              <a:t> BGTK </a:t>
            </a:r>
            <a:r>
              <a:rPr lang="en-US" dirty="0" err="1"/>
              <a:t>memfasilitasi</a:t>
            </a:r>
            <a:r>
              <a:rPr lang="en-US" dirty="0"/>
              <a:t> aula BGTK /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</a:t>
            </a:r>
            <a:r>
              <a:rPr lang="en-US" dirty="0" err="1"/>
              <a:t>narasumber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 </a:t>
            </a:r>
          </a:p>
          <a:p>
            <a:r>
              <a:rPr lang="en-US" dirty="0"/>
              <a:t>Program </a:t>
            </a:r>
            <a:r>
              <a:rPr lang="en-US" dirty="0" err="1"/>
              <a:t>dari</a:t>
            </a:r>
            <a:r>
              <a:rPr lang="en-US" dirty="0"/>
              <a:t> BGTK </a:t>
            </a:r>
            <a:r>
              <a:rPr lang="en-US" dirty="0" err="1"/>
              <a:t>Kalteng</a:t>
            </a:r>
            <a:r>
              <a:rPr lang="en-US" dirty="0"/>
              <a:t> , </a:t>
            </a:r>
            <a:r>
              <a:rPr lang="en-ID" dirty="0"/>
              <a:t>BGTK </a:t>
            </a:r>
            <a:r>
              <a:rPr lang="en-ID" dirty="0" err="1"/>
              <a:t>berkomitmen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mitra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guru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transformasi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ruang-ruang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01ABC6-7D9C-D046-CBBE-2EC201238641}"/>
              </a:ext>
            </a:extLst>
          </p:cNvPr>
          <p:cNvGrpSpPr/>
          <p:nvPr/>
        </p:nvGrpSpPr>
        <p:grpSpPr>
          <a:xfrm>
            <a:off x="0" y="0"/>
            <a:ext cx="7172304" cy="10936644"/>
            <a:chOff x="0" y="0"/>
            <a:chExt cx="2007889" cy="306171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5CB44E5-B2FB-1C45-82B1-C8906A98AE29}"/>
                </a:ext>
              </a:extLst>
            </p:cNvPr>
            <p:cNvSpPr/>
            <p:nvPr/>
          </p:nvSpPr>
          <p:spPr>
            <a:xfrm>
              <a:off x="0" y="0"/>
              <a:ext cx="2007889" cy="3061717"/>
            </a:xfrm>
            <a:custGeom>
              <a:avLst/>
              <a:gdLst/>
              <a:ahLst/>
              <a:cxnLst/>
              <a:rect l="l" t="t" r="r" b="b"/>
              <a:pathLst>
                <a:path w="2007889" h="3061717">
                  <a:moveTo>
                    <a:pt x="0" y="0"/>
                  </a:moveTo>
                  <a:lnTo>
                    <a:pt x="2007889" y="0"/>
                  </a:lnTo>
                  <a:lnTo>
                    <a:pt x="2007889" y="3061717"/>
                  </a:lnTo>
                  <a:lnTo>
                    <a:pt x="0" y="3061717"/>
                  </a:ln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2DA2F-7CFF-0625-4FD4-D63781C8F811}"/>
                </a:ext>
              </a:extLst>
            </p:cNvPr>
            <p:cNvSpPr txBox="1"/>
            <p:nvPr/>
          </p:nvSpPr>
          <p:spPr>
            <a:xfrm>
              <a:off x="0" y="-47625"/>
              <a:ext cx="2007889" cy="31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D0BB8078-664E-A14D-280C-F21FFD44DE10}"/>
              </a:ext>
            </a:extLst>
          </p:cNvPr>
          <p:cNvSpPr txBox="1"/>
          <p:nvPr/>
        </p:nvSpPr>
        <p:spPr>
          <a:xfrm>
            <a:off x="1028700" y="2171700"/>
            <a:ext cx="5914501" cy="119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999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 a j a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AA74556B-D19C-44AF-339C-D178CF2CDA8D}"/>
              </a:ext>
            </a:extLst>
          </p:cNvPr>
          <p:cNvGrpSpPr/>
          <p:nvPr/>
        </p:nvGrpSpPr>
        <p:grpSpPr>
          <a:xfrm>
            <a:off x="7620" y="5135880"/>
            <a:ext cx="7172304" cy="5429128"/>
            <a:chOff x="0" y="0"/>
            <a:chExt cx="1111178" cy="841114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7135F8D-6EC6-1BDD-670E-142A40E78C00}"/>
                </a:ext>
              </a:extLst>
            </p:cNvPr>
            <p:cNvSpPr/>
            <p:nvPr/>
          </p:nvSpPr>
          <p:spPr>
            <a:xfrm>
              <a:off x="0" y="0"/>
              <a:ext cx="1111178" cy="841114"/>
            </a:xfrm>
            <a:custGeom>
              <a:avLst/>
              <a:gdLst/>
              <a:ahLst/>
              <a:cxnLst/>
              <a:rect l="l" t="t" r="r" b="b"/>
              <a:pathLst>
                <a:path w="1111178" h="841114">
                  <a:moveTo>
                    <a:pt x="0" y="0"/>
                  </a:moveTo>
                  <a:lnTo>
                    <a:pt x="1111178" y="0"/>
                  </a:lnTo>
                  <a:lnTo>
                    <a:pt x="1111178" y="841114"/>
                  </a:lnTo>
                  <a:lnTo>
                    <a:pt x="0" y="841114"/>
                  </a:lnTo>
                  <a:close/>
                </a:path>
              </a:pathLst>
            </a:custGeom>
            <a:blipFill>
              <a:blip r:embed="rId2"/>
              <a:stretch>
                <a:fillRect l="-6807" r="-6807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8579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>
            <a:off x="-231461" y="425900"/>
            <a:ext cx="3341656" cy="2351311"/>
          </a:xfrm>
          <a:custGeom>
            <a:avLst/>
            <a:gdLst/>
            <a:ahLst/>
            <a:cxnLst/>
            <a:rect l="l" t="t" r="r" b="b"/>
            <a:pathLst>
              <a:path w="3341656" h="2351311">
                <a:moveTo>
                  <a:pt x="0" y="0"/>
                </a:moveTo>
                <a:lnTo>
                  <a:pt x="3341656" y="0"/>
                </a:lnTo>
                <a:lnTo>
                  <a:pt x="3341656" y="2351311"/>
                </a:lnTo>
                <a:lnTo>
                  <a:pt x="0" y="2351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4" name="Group 4"/>
          <p:cNvGrpSpPr/>
          <p:nvPr/>
        </p:nvGrpSpPr>
        <p:grpSpPr>
          <a:xfrm>
            <a:off x="-136532" y="753333"/>
            <a:ext cx="8588375" cy="1681635"/>
            <a:chOff x="0" y="0"/>
            <a:chExt cx="2261959" cy="442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1959" cy="442900"/>
            </a:xfrm>
            <a:custGeom>
              <a:avLst/>
              <a:gdLst/>
              <a:ahLst/>
              <a:cxnLst/>
              <a:rect l="l" t="t" r="r" b="b"/>
              <a:pathLst>
                <a:path w="2261959" h="442900">
                  <a:moveTo>
                    <a:pt x="0" y="0"/>
                  </a:moveTo>
                  <a:lnTo>
                    <a:pt x="2261959" y="0"/>
                  </a:lnTo>
                  <a:lnTo>
                    <a:pt x="2261959" y="442900"/>
                  </a:lnTo>
                  <a:lnTo>
                    <a:pt x="0" y="442900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61959" cy="4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749065"/>
            <a:ext cx="8718457" cy="153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latar belakang</a:t>
            </a:r>
          </a:p>
        </p:txBody>
      </p:sp>
      <p:sp>
        <p:nvSpPr>
          <p:cNvPr id="8" name="Freeform 8"/>
          <p:cNvSpPr/>
          <p:nvPr/>
        </p:nvSpPr>
        <p:spPr>
          <a:xfrm>
            <a:off x="1775155" y="3350138"/>
            <a:ext cx="7162148" cy="1754726"/>
          </a:xfrm>
          <a:custGeom>
            <a:avLst/>
            <a:gdLst/>
            <a:ahLst/>
            <a:cxnLst/>
            <a:rect l="l" t="t" r="r" b="b"/>
            <a:pathLst>
              <a:path w="7162148" h="1754726">
                <a:moveTo>
                  <a:pt x="0" y="0"/>
                </a:moveTo>
                <a:lnTo>
                  <a:pt x="7162148" y="0"/>
                </a:lnTo>
                <a:lnTo>
                  <a:pt x="7162148" y="1754727"/>
                </a:lnTo>
                <a:lnTo>
                  <a:pt x="0" y="1754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9" name="Freeform 9"/>
          <p:cNvSpPr/>
          <p:nvPr/>
        </p:nvSpPr>
        <p:spPr>
          <a:xfrm>
            <a:off x="1775155" y="6019721"/>
            <a:ext cx="7162148" cy="1754726"/>
          </a:xfrm>
          <a:custGeom>
            <a:avLst/>
            <a:gdLst/>
            <a:ahLst/>
            <a:cxnLst/>
            <a:rect l="l" t="t" r="r" b="b"/>
            <a:pathLst>
              <a:path w="7162148" h="1754726">
                <a:moveTo>
                  <a:pt x="0" y="0"/>
                </a:moveTo>
                <a:lnTo>
                  <a:pt x="7162148" y="0"/>
                </a:lnTo>
                <a:lnTo>
                  <a:pt x="7162148" y="1754727"/>
                </a:lnTo>
                <a:lnTo>
                  <a:pt x="0" y="1754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0" name="Freeform 10"/>
          <p:cNvSpPr/>
          <p:nvPr/>
        </p:nvSpPr>
        <p:spPr>
          <a:xfrm>
            <a:off x="9747157" y="3336962"/>
            <a:ext cx="7162148" cy="1754726"/>
          </a:xfrm>
          <a:custGeom>
            <a:avLst/>
            <a:gdLst/>
            <a:ahLst/>
            <a:cxnLst/>
            <a:rect l="l" t="t" r="r" b="b"/>
            <a:pathLst>
              <a:path w="7162148" h="1754726">
                <a:moveTo>
                  <a:pt x="0" y="0"/>
                </a:moveTo>
                <a:lnTo>
                  <a:pt x="7162148" y="0"/>
                </a:lnTo>
                <a:lnTo>
                  <a:pt x="7162148" y="1754726"/>
                </a:lnTo>
                <a:lnTo>
                  <a:pt x="0" y="1754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>
          <a:xfrm>
            <a:off x="9747157" y="6019721"/>
            <a:ext cx="7162148" cy="1754726"/>
          </a:xfrm>
          <a:custGeom>
            <a:avLst/>
            <a:gdLst/>
            <a:ahLst/>
            <a:cxnLst/>
            <a:rect l="l" t="t" r="r" b="b"/>
            <a:pathLst>
              <a:path w="7162148" h="1754726">
                <a:moveTo>
                  <a:pt x="0" y="0"/>
                </a:moveTo>
                <a:lnTo>
                  <a:pt x="7162148" y="0"/>
                </a:lnTo>
                <a:lnTo>
                  <a:pt x="7162148" y="1754727"/>
                </a:lnTo>
                <a:lnTo>
                  <a:pt x="0" y="1754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2" name="TextBox 12"/>
          <p:cNvSpPr txBox="1"/>
          <p:nvPr/>
        </p:nvSpPr>
        <p:spPr>
          <a:xfrm>
            <a:off x="3587122" y="3636952"/>
            <a:ext cx="4864721" cy="119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3100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TRANSFORMASI PENDIDIKAN MENUNTUT GTK YANG ADAPTIF DAN INOVATIF</a:t>
            </a:r>
          </a:p>
          <a:p>
            <a:pPr algn="l">
              <a:lnSpc>
                <a:spcPts val="74"/>
              </a:lnSpc>
            </a:pPr>
            <a:endParaRPr lang="en-US" sz="3100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02951" y="3797357"/>
            <a:ext cx="1083445" cy="10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7569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2202" y="6466940"/>
            <a:ext cx="1083445" cy="10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7569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61482" y="3826635"/>
            <a:ext cx="1083445" cy="10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7569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61482" y="6466940"/>
            <a:ext cx="1083445" cy="100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7569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87122" y="6233391"/>
            <a:ext cx="4864721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3100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GTK BERPERAN SEBAGAI FASILITATOR PEMBELAJARAN BERPUSAT PADA MURID</a:t>
            </a:r>
          </a:p>
          <a:p>
            <a:pPr algn="l">
              <a:lnSpc>
                <a:spcPts val="4500"/>
              </a:lnSpc>
            </a:pPr>
            <a:endParaRPr lang="en-US" sz="3100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16401" y="3469621"/>
            <a:ext cx="4864721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PERLU PENGUATAN KOMPETENSI BERKELANJUTAN MELALUI JEJARING DAN KOLABORASI</a:t>
            </a:r>
          </a:p>
          <a:p>
            <a:pPr algn="l">
              <a:lnSpc>
                <a:spcPts val="4500"/>
              </a:lnSpc>
            </a:pPr>
            <a:endParaRPr lang="en-US" sz="3000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516401" y="6233391"/>
            <a:ext cx="4749471" cy="180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3100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PROGRAM MAJA SEBAGAI JAWABAN STRATEGIS BGTK KALIMANTAN TENGAH</a:t>
            </a:r>
          </a:p>
          <a:p>
            <a:pPr algn="l">
              <a:lnSpc>
                <a:spcPts val="4500"/>
              </a:lnSpc>
            </a:pPr>
            <a:endParaRPr lang="en-US" sz="3100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33993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2" y="4569370"/>
                </a:lnTo>
                <a:lnTo>
                  <a:pt x="6707332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>
            <a:off x="-231461" y="425900"/>
            <a:ext cx="3341656" cy="2351311"/>
          </a:xfrm>
          <a:custGeom>
            <a:avLst/>
            <a:gdLst/>
            <a:ahLst/>
            <a:cxnLst/>
            <a:rect l="l" t="t" r="r" b="b"/>
            <a:pathLst>
              <a:path w="3341656" h="2351311">
                <a:moveTo>
                  <a:pt x="0" y="0"/>
                </a:moveTo>
                <a:lnTo>
                  <a:pt x="3341656" y="0"/>
                </a:lnTo>
                <a:lnTo>
                  <a:pt x="3341656" y="2351311"/>
                </a:lnTo>
                <a:lnTo>
                  <a:pt x="0" y="2351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5" name="Group 5"/>
          <p:cNvGrpSpPr/>
          <p:nvPr/>
        </p:nvGrpSpPr>
        <p:grpSpPr>
          <a:xfrm>
            <a:off x="-136532" y="753333"/>
            <a:ext cx="8588375" cy="1681635"/>
            <a:chOff x="0" y="0"/>
            <a:chExt cx="2261959" cy="442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1959" cy="442900"/>
            </a:xfrm>
            <a:custGeom>
              <a:avLst/>
              <a:gdLst/>
              <a:ahLst/>
              <a:cxnLst/>
              <a:rect l="l" t="t" r="r" b="b"/>
              <a:pathLst>
                <a:path w="2261959" h="442900">
                  <a:moveTo>
                    <a:pt x="0" y="0"/>
                  </a:moveTo>
                  <a:lnTo>
                    <a:pt x="2261959" y="0"/>
                  </a:lnTo>
                  <a:lnTo>
                    <a:pt x="2261959" y="442900"/>
                  </a:lnTo>
                  <a:lnTo>
                    <a:pt x="0" y="442900"/>
                  </a:lnTo>
                  <a:close/>
                </a:path>
              </a:pathLst>
            </a:custGeom>
            <a:gradFill rotWithShape="1">
              <a:gsLst>
                <a:gs pos="0">
                  <a:srgbClr val="77BDD7">
                    <a:alpha val="100000"/>
                  </a:srgbClr>
                </a:gs>
                <a:gs pos="100000">
                  <a:srgbClr val="F6FBF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61959" cy="4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58590"/>
            <a:ext cx="8718457" cy="1483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79"/>
              </a:lnSpc>
              <a:spcBef>
                <a:spcPct val="0"/>
              </a:spcBef>
            </a:pPr>
            <a:r>
              <a:rPr lang="en-US" sz="86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makna program maja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17908" y="3950760"/>
            <a:ext cx="7307969" cy="2173675"/>
            <a:chOff x="0" y="0"/>
            <a:chExt cx="2928394" cy="871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46823" y="3324708"/>
            <a:ext cx="5110628" cy="1252104"/>
          </a:xfrm>
          <a:custGeom>
            <a:avLst/>
            <a:gdLst/>
            <a:ahLst/>
            <a:cxnLst/>
            <a:rect l="l" t="t" r="r" b="b"/>
            <a:pathLst>
              <a:path w="5110628" h="1252104">
                <a:moveTo>
                  <a:pt x="0" y="0"/>
                </a:moveTo>
                <a:lnTo>
                  <a:pt x="5110628" y="0"/>
                </a:lnTo>
                <a:lnTo>
                  <a:pt x="5110628" y="1252104"/>
                </a:lnTo>
                <a:lnTo>
                  <a:pt x="0" y="1252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3" name="Group 13"/>
          <p:cNvGrpSpPr/>
          <p:nvPr/>
        </p:nvGrpSpPr>
        <p:grpSpPr>
          <a:xfrm>
            <a:off x="9633208" y="3950760"/>
            <a:ext cx="7307969" cy="2173675"/>
            <a:chOff x="0" y="0"/>
            <a:chExt cx="2928394" cy="8710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462123" y="3324708"/>
            <a:ext cx="5110628" cy="1252104"/>
          </a:xfrm>
          <a:custGeom>
            <a:avLst/>
            <a:gdLst/>
            <a:ahLst/>
            <a:cxnLst/>
            <a:rect l="l" t="t" r="r" b="b"/>
            <a:pathLst>
              <a:path w="5110628" h="1252104">
                <a:moveTo>
                  <a:pt x="0" y="0"/>
                </a:moveTo>
                <a:lnTo>
                  <a:pt x="5110628" y="0"/>
                </a:lnTo>
                <a:lnTo>
                  <a:pt x="5110628" y="1252104"/>
                </a:lnTo>
                <a:lnTo>
                  <a:pt x="0" y="1252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7" name="Group 17"/>
          <p:cNvGrpSpPr/>
          <p:nvPr/>
        </p:nvGrpSpPr>
        <p:grpSpPr>
          <a:xfrm>
            <a:off x="1517908" y="7084625"/>
            <a:ext cx="7307969" cy="2173675"/>
            <a:chOff x="0" y="0"/>
            <a:chExt cx="2928394" cy="87101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46823" y="6458573"/>
            <a:ext cx="5110628" cy="1252104"/>
          </a:xfrm>
          <a:custGeom>
            <a:avLst/>
            <a:gdLst/>
            <a:ahLst/>
            <a:cxnLst/>
            <a:rect l="l" t="t" r="r" b="b"/>
            <a:pathLst>
              <a:path w="5110628" h="1252104">
                <a:moveTo>
                  <a:pt x="0" y="0"/>
                </a:moveTo>
                <a:lnTo>
                  <a:pt x="5110628" y="0"/>
                </a:lnTo>
                <a:lnTo>
                  <a:pt x="5110628" y="1252104"/>
                </a:lnTo>
                <a:lnTo>
                  <a:pt x="0" y="1252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1" name="Group 21"/>
          <p:cNvGrpSpPr/>
          <p:nvPr/>
        </p:nvGrpSpPr>
        <p:grpSpPr>
          <a:xfrm>
            <a:off x="9633208" y="7084625"/>
            <a:ext cx="7307969" cy="2173675"/>
            <a:chOff x="0" y="0"/>
            <a:chExt cx="2928394" cy="8710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28394" cy="871019"/>
            </a:xfrm>
            <a:custGeom>
              <a:avLst/>
              <a:gdLst/>
              <a:ahLst/>
              <a:cxnLst/>
              <a:rect l="l" t="t" r="r" b="b"/>
              <a:pathLst>
                <a:path w="2928394" h="871019">
                  <a:moveTo>
                    <a:pt x="54028" y="0"/>
                  </a:moveTo>
                  <a:lnTo>
                    <a:pt x="2874366" y="0"/>
                  </a:lnTo>
                  <a:cubicBezTo>
                    <a:pt x="2904205" y="0"/>
                    <a:pt x="2928394" y="24189"/>
                    <a:pt x="2928394" y="54028"/>
                  </a:cubicBezTo>
                  <a:lnTo>
                    <a:pt x="2928394" y="816990"/>
                  </a:lnTo>
                  <a:cubicBezTo>
                    <a:pt x="2928394" y="846829"/>
                    <a:pt x="2904205" y="871019"/>
                    <a:pt x="2874366" y="871019"/>
                  </a:cubicBezTo>
                  <a:lnTo>
                    <a:pt x="54028" y="871019"/>
                  </a:lnTo>
                  <a:cubicBezTo>
                    <a:pt x="24189" y="871019"/>
                    <a:pt x="0" y="846829"/>
                    <a:pt x="0" y="816990"/>
                  </a:cubicBezTo>
                  <a:lnTo>
                    <a:pt x="0" y="54028"/>
                  </a:lnTo>
                  <a:cubicBezTo>
                    <a:pt x="0" y="24189"/>
                    <a:pt x="24189" y="0"/>
                    <a:pt x="54028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928394" cy="91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9462123" y="6458573"/>
            <a:ext cx="5110628" cy="1252104"/>
          </a:xfrm>
          <a:custGeom>
            <a:avLst/>
            <a:gdLst/>
            <a:ahLst/>
            <a:cxnLst/>
            <a:rect l="l" t="t" r="r" b="b"/>
            <a:pathLst>
              <a:path w="5110628" h="1252104">
                <a:moveTo>
                  <a:pt x="0" y="0"/>
                </a:moveTo>
                <a:lnTo>
                  <a:pt x="5110628" y="0"/>
                </a:lnTo>
                <a:lnTo>
                  <a:pt x="5110628" y="1252104"/>
                </a:lnTo>
                <a:lnTo>
                  <a:pt x="0" y="12521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5" name="TextBox 25"/>
          <p:cNvSpPr txBox="1"/>
          <p:nvPr/>
        </p:nvSpPr>
        <p:spPr>
          <a:xfrm>
            <a:off x="3902137" y="3731506"/>
            <a:ext cx="3140505" cy="48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2"/>
              </a:lnSpc>
            </a:pPr>
            <a:r>
              <a:rPr lang="en-US" sz="35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17676" y="6826890"/>
            <a:ext cx="3140505" cy="48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2"/>
              </a:lnSpc>
            </a:pPr>
            <a:r>
              <a:rPr lang="en-US" sz="35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J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733993" y="3723425"/>
            <a:ext cx="3140505" cy="48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2"/>
              </a:lnSpc>
            </a:pPr>
            <a:r>
              <a:rPr lang="en-US" sz="35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017437" y="6826890"/>
            <a:ext cx="3140505" cy="486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2"/>
              </a:lnSpc>
            </a:pPr>
            <a:r>
              <a:rPr lang="en-US" sz="35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7908" y="4613741"/>
            <a:ext cx="5642311" cy="236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Maju dalam belajar dan pengembangan diri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08862" y="4678864"/>
            <a:ext cx="5642311" cy="236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Adaptif</a:t>
            </a:r>
            <a:r>
              <a:rPr lang="en-US" sz="36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36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terhadap</a:t>
            </a:r>
            <a:r>
              <a:rPr lang="en-US" sz="36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n-US" sz="36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perubahan</a:t>
            </a:r>
            <a:r>
              <a:rPr lang="en-US" sz="3600" dirty="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 dan </a:t>
            </a:r>
            <a:r>
              <a:rPr lang="en-US" sz="3600" dirty="0" err="1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teknologi</a:t>
            </a:r>
            <a:endParaRPr lang="en-US" sz="3600" dirty="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algn="ctr">
              <a:lnSpc>
                <a:spcPts val="9099"/>
              </a:lnSpc>
              <a:spcBef>
                <a:spcPct val="0"/>
              </a:spcBef>
            </a:pPr>
            <a:endParaRPr lang="en-US" sz="3600" dirty="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893537" y="7901177"/>
            <a:ext cx="5642311" cy="236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Jejaring kolaboratif antar pendidik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endParaRPr lang="en-US" sz="360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466037" y="7901177"/>
            <a:ext cx="5642311" cy="236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Akseleratif dalam peningkatan kualitas pembelajaran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endParaRPr lang="en-US" sz="3600">
              <a:solidFill>
                <a:srgbClr val="1C1B2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67234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1" y="4569370"/>
                </a:lnTo>
                <a:lnTo>
                  <a:pt x="6707331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 flipH="1" flipV="1">
            <a:off x="-186565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6707331" y="4569370"/>
                </a:moveTo>
                <a:lnTo>
                  <a:pt x="0" y="4569370"/>
                </a:lnTo>
                <a:lnTo>
                  <a:pt x="0" y="0"/>
                </a:lnTo>
                <a:lnTo>
                  <a:pt x="6707331" y="0"/>
                </a:lnTo>
                <a:lnTo>
                  <a:pt x="6707331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5" name="Group 5"/>
          <p:cNvGrpSpPr/>
          <p:nvPr/>
        </p:nvGrpSpPr>
        <p:grpSpPr>
          <a:xfrm>
            <a:off x="1162910" y="3876558"/>
            <a:ext cx="5129694" cy="5381742"/>
            <a:chOff x="0" y="0"/>
            <a:chExt cx="1436059" cy="15066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6059" cy="1506621"/>
            </a:xfrm>
            <a:custGeom>
              <a:avLst/>
              <a:gdLst/>
              <a:ahLst/>
              <a:cxnLst/>
              <a:rect l="l" t="t" r="r" b="b"/>
              <a:pathLst>
                <a:path w="1436059" h="1506621">
                  <a:moveTo>
                    <a:pt x="76971" y="0"/>
                  </a:moveTo>
                  <a:lnTo>
                    <a:pt x="1359088" y="0"/>
                  </a:lnTo>
                  <a:cubicBezTo>
                    <a:pt x="1401598" y="0"/>
                    <a:pt x="1436059" y="34461"/>
                    <a:pt x="1436059" y="76971"/>
                  </a:cubicBezTo>
                  <a:lnTo>
                    <a:pt x="1436059" y="1429649"/>
                  </a:lnTo>
                  <a:cubicBezTo>
                    <a:pt x="1436059" y="1450064"/>
                    <a:pt x="1427950" y="1469641"/>
                    <a:pt x="1413515" y="1484076"/>
                  </a:cubicBezTo>
                  <a:cubicBezTo>
                    <a:pt x="1399080" y="1498511"/>
                    <a:pt x="1379502" y="1506621"/>
                    <a:pt x="1359088" y="1506621"/>
                  </a:cubicBezTo>
                  <a:lnTo>
                    <a:pt x="76971" y="1506621"/>
                  </a:lnTo>
                  <a:cubicBezTo>
                    <a:pt x="56557" y="1506621"/>
                    <a:pt x="36979" y="1498511"/>
                    <a:pt x="22544" y="1484076"/>
                  </a:cubicBezTo>
                  <a:cubicBezTo>
                    <a:pt x="8109" y="1469641"/>
                    <a:pt x="0" y="1450064"/>
                    <a:pt x="0" y="1429649"/>
                  </a:cubicBezTo>
                  <a:lnTo>
                    <a:pt x="0" y="76971"/>
                  </a:lnTo>
                  <a:cubicBezTo>
                    <a:pt x="0" y="56557"/>
                    <a:pt x="8109" y="36979"/>
                    <a:pt x="22544" y="22544"/>
                  </a:cubicBezTo>
                  <a:cubicBezTo>
                    <a:pt x="36979" y="8109"/>
                    <a:pt x="56557" y="0"/>
                    <a:pt x="76971" y="0"/>
                  </a:cubicBez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436059" cy="155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79153" y="3876558"/>
            <a:ext cx="5129694" cy="5381742"/>
            <a:chOff x="0" y="0"/>
            <a:chExt cx="1436059" cy="15066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6059" cy="1506621"/>
            </a:xfrm>
            <a:custGeom>
              <a:avLst/>
              <a:gdLst/>
              <a:ahLst/>
              <a:cxnLst/>
              <a:rect l="l" t="t" r="r" b="b"/>
              <a:pathLst>
                <a:path w="1436059" h="1506621">
                  <a:moveTo>
                    <a:pt x="76971" y="0"/>
                  </a:moveTo>
                  <a:lnTo>
                    <a:pt x="1359088" y="0"/>
                  </a:lnTo>
                  <a:cubicBezTo>
                    <a:pt x="1401598" y="0"/>
                    <a:pt x="1436059" y="34461"/>
                    <a:pt x="1436059" y="76971"/>
                  </a:cubicBezTo>
                  <a:lnTo>
                    <a:pt x="1436059" y="1429649"/>
                  </a:lnTo>
                  <a:cubicBezTo>
                    <a:pt x="1436059" y="1450064"/>
                    <a:pt x="1427950" y="1469641"/>
                    <a:pt x="1413515" y="1484076"/>
                  </a:cubicBezTo>
                  <a:cubicBezTo>
                    <a:pt x="1399080" y="1498511"/>
                    <a:pt x="1379502" y="1506621"/>
                    <a:pt x="1359088" y="1506621"/>
                  </a:cubicBezTo>
                  <a:lnTo>
                    <a:pt x="76971" y="1506621"/>
                  </a:lnTo>
                  <a:cubicBezTo>
                    <a:pt x="56557" y="1506621"/>
                    <a:pt x="36979" y="1498511"/>
                    <a:pt x="22544" y="1484076"/>
                  </a:cubicBezTo>
                  <a:cubicBezTo>
                    <a:pt x="8109" y="1469641"/>
                    <a:pt x="0" y="1450064"/>
                    <a:pt x="0" y="1429649"/>
                  </a:cubicBezTo>
                  <a:lnTo>
                    <a:pt x="0" y="76971"/>
                  </a:lnTo>
                  <a:cubicBezTo>
                    <a:pt x="0" y="56557"/>
                    <a:pt x="8109" y="36979"/>
                    <a:pt x="22544" y="22544"/>
                  </a:cubicBezTo>
                  <a:cubicBezTo>
                    <a:pt x="36979" y="8109"/>
                    <a:pt x="56557" y="0"/>
                    <a:pt x="76971" y="0"/>
                  </a:cubicBez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36059" cy="155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95396" y="3876558"/>
            <a:ext cx="5129694" cy="5381742"/>
            <a:chOff x="0" y="0"/>
            <a:chExt cx="1436059" cy="15066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6059" cy="1506621"/>
            </a:xfrm>
            <a:custGeom>
              <a:avLst/>
              <a:gdLst/>
              <a:ahLst/>
              <a:cxnLst/>
              <a:rect l="l" t="t" r="r" b="b"/>
              <a:pathLst>
                <a:path w="1436059" h="1506621">
                  <a:moveTo>
                    <a:pt x="76971" y="0"/>
                  </a:moveTo>
                  <a:lnTo>
                    <a:pt x="1359088" y="0"/>
                  </a:lnTo>
                  <a:cubicBezTo>
                    <a:pt x="1401598" y="0"/>
                    <a:pt x="1436059" y="34461"/>
                    <a:pt x="1436059" y="76971"/>
                  </a:cubicBezTo>
                  <a:lnTo>
                    <a:pt x="1436059" y="1429649"/>
                  </a:lnTo>
                  <a:cubicBezTo>
                    <a:pt x="1436059" y="1450064"/>
                    <a:pt x="1427950" y="1469641"/>
                    <a:pt x="1413515" y="1484076"/>
                  </a:cubicBezTo>
                  <a:cubicBezTo>
                    <a:pt x="1399080" y="1498511"/>
                    <a:pt x="1379502" y="1506621"/>
                    <a:pt x="1359088" y="1506621"/>
                  </a:cubicBezTo>
                  <a:lnTo>
                    <a:pt x="76971" y="1506621"/>
                  </a:lnTo>
                  <a:cubicBezTo>
                    <a:pt x="56557" y="1506621"/>
                    <a:pt x="36979" y="1498511"/>
                    <a:pt x="22544" y="1484076"/>
                  </a:cubicBezTo>
                  <a:cubicBezTo>
                    <a:pt x="8109" y="1469641"/>
                    <a:pt x="0" y="1450064"/>
                    <a:pt x="0" y="1429649"/>
                  </a:cubicBezTo>
                  <a:lnTo>
                    <a:pt x="0" y="76971"/>
                  </a:lnTo>
                  <a:cubicBezTo>
                    <a:pt x="0" y="56557"/>
                    <a:pt x="8109" y="36979"/>
                    <a:pt x="22544" y="22544"/>
                  </a:cubicBezTo>
                  <a:cubicBezTo>
                    <a:pt x="36979" y="8109"/>
                    <a:pt x="56557" y="0"/>
                    <a:pt x="76971" y="0"/>
                  </a:cubicBez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36059" cy="1554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06773" y="5488859"/>
            <a:ext cx="4274455" cy="2765877"/>
            <a:chOff x="0" y="0"/>
            <a:chExt cx="812800" cy="5259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25940"/>
            </a:xfrm>
            <a:custGeom>
              <a:avLst/>
              <a:gdLst/>
              <a:ahLst/>
              <a:cxnLst/>
              <a:rect l="l" t="t" r="r" b="b"/>
              <a:pathLst>
                <a:path w="812800" h="525940">
                  <a:moveTo>
                    <a:pt x="0" y="0"/>
                  </a:moveTo>
                  <a:lnTo>
                    <a:pt x="812800" y="0"/>
                  </a:lnTo>
                  <a:lnTo>
                    <a:pt x="812800" y="525940"/>
                  </a:lnTo>
                  <a:lnTo>
                    <a:pt x="0" y="525940"/>
                  </a:lnTo>
                  <a:close/>
                </a:path>
              </a:pathLst>
            </a:custGeom>
            <a:blipFill>
              <a:blip r:embed="rId5"/>
              <a:stretch>
                <a:fillRect t="-35061" b="-19480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23016" y="5488859"/>
            <a:ext cx="4274455" cy="2765877"/>
            <a:chOff x="0" y="0"/>
            <a:chExt cx="812800" cy="5259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25940"/>
            </a:xfrm>
            <a:custGeom>
              <a:avLst/>
              <a:gdLst/>
              <a:ahLst/>
              <a:cxnLst/>
              <a:rect l="l" t="t" r="r" b="b"/>
              <a:pathLst>
                <a:path w="812800" h="525940">
                  <a:moveTo>
                    <a:pt x="0" y="0"/>
                  </a:moveTo>
                  <a:lnTo>
                    <a:pt x="812800" y="0"/>
                  </a:lnTo>
                  <a:lnTo>
                    <a:pt x="812800" y="525940"/>
                  </a:lnTo>
                  <a:lnTo>
                    <a:pt x="0" y="525940"/>
                  </a:lnTo>
                  <a:close/>
                </a:path>
              </a:pathLst>
            </a:custGeom>
            <a:blipFill>
              <a:blip r:embed="rId6"/>
              <a:stretch>
                <a:fillRect l="-3922" r="-3922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90530" y="5488859"/>
            <a:ext cx="4274455" cy="2765877"/>
            <a:chOff x="0" y="0"/>
            <a:chExt cx="812800" cy="5259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25940"/>
            </a:xfrm>
            <a:custGeom>
              <a:avLst/>
              <a:gdLst/>
              <a:ahLst/>
              <a:cxnLst/>
              <a:rect l="l" t="t" r="r" b="b"/>
              <a:pathLst>
                <a:path w="812800" h="525940">
                  <a:moveTo>
                    <a:pt x="0" y="0"/>
                  </a:moveTo>
                  <a:lnTo>
                    <a:pt x="812800" y="0"/>
                  </a:lnTo>
                  <a:lnTo>
                    <a:pt x="812800" y="525940"/>
                  </a:lnTo>
                  <a:lnTo>
                    <a:pt x="0" y="525940"/>
                  </a:lnTo>
                  <a:close/>
                </a:path>
              </a:pathLst>
            </a:custGeom>
            <a:blipFill>
              <a:blip r:embed="rId7"/>
              <a:stretch>
                <a:fillRect t="-60896" r="-156277" b="-60896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784772" y="866775"/>
            <a:ext cx="8718457" cy="139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  <a:spcBef>
                <a:spcPct val="0"/>
              </a:spcBef>
            </a:pPr>
            <a:r>
              <a:rPr lang="en-US" sz="8100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Tujuan Program MAJA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2595" y="4455286"/>
            <a:ext cx="4810323" cy="126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2"/>
              </a:lnSpc>
            </a:pPr>
            <a:r>
              <a:rPr lang="en-US" sz="31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MENINGKATKAN KOMPETENSI DAN PROFESIONALISME GTK</a:t>
            </a:r>
          </a:p>
          <a:p>
            <a:pPr algn="ctr">
              <a:lnSpc>
                <a:spcPts val="3502"/>
              </a:lnSpc>
            </a:pPr>
            <a:endParaRPr lang="en-US" sz="3102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738838" y="4445761"/>
            <a:ext cx="4810323" cy="119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2"/>
              </a:lnSpc>
            </a:pPr>
            <a:r>
              <a:rPr lang="en-US" sz="28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MENDORONG GTK SEBAGAI PEMBELAJAR SEPANJANG HAYAT</a:t>
            </a:r>
          </a:p>
          <a:p>
            <a:pPr algn="ctr">
              <a:lnSpc>
                <a:spcPts val="3502"/>
              </a:lnSpc>
            </a:pPr>
            <a:endParaRPr lang="en-US" sz="2802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155081" y="4455286"/>
            <a:ext cx="4810323" cy="120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2"/>
              </a:lnSpc>
            </a:pPr>
            <a:r>
              <a:rPr lang="en-US" sz="2902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MEMPERCEPAT TRANSFORMASI PEMBELAJARAN DI KELAS</a:t>
            </a:r>
          </a:p>
          <a:p>
            <a:pPr algn="ctr">
              <a:lnSpc>
                <a:spcPts val="3502"/>
              </a:lnSpc>
            </a:pPr>
            <a:endParaRPr lang="en-US" sz="2902" b="1" i="1">
              <a:solidFill>
                <a:srgbClr val="FFFFFF"/>
              </a:solidFill>
              <a:latin typeface="Roboto Condensed Bold Italics"/>
              <a:ea typeface="Roboto Condensed Bold Italics"/>
              <a:cs typeface="Roboto Condensed Bold Italics"/>
              <a:sym typeface="Roboto Condensed Bold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9B05-F80E-1872-E03D-DB21516F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44B0F7-A6F4-F1B9-0EB1-B6D3E17A0F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6C66DFF-25ED-E635-BB1E-623356BC7F84}"/>
              </a:ext>
            </a:extLst>
          </p:cNvPr>
          <p:cNvGrpSpPr/>
          <p:nvPr/>
        </p:nvGrpSpPr>
        <p:grpSpPr>
          <a:xfrm>
            <a:off x="-213862" y="-664884"/>
            <a:ext cx="7172304" cy="10936644"/>
            <a:chOff x="0" y="0"/>
            <a:chExt cx="2007889" cy="306171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6CD4B9-BCE0-485A-E7C4-AEAB4C770226}"/>
                </a:ext>
              </a:extLst>
            </p:cNvPr>
            <p:cNvSpPr/>
            <p:nvPr/>
          </p:nvSpPr>
          <p:spPr>
            <a:xfrm>
              <a:off x="0" y="0"/>
              <a:ext cx="2007889" cy="3061717"/>
            </a:xfrm>
            <a:custGeom>
              <a:avLst/>
              <a:gdLst/>
              <a:ahLst/>
              <a:cxnLst/>
              <a:rect l="l" t="t" r="r" b="b"/>
              <a:pathLst>
                <a:path w="2007889" h="3061717">
                  <a:moveTo>
                    <a:pt x="0" y="0"/>
                  </a:moveTo>
                  <a:lnTo>
                    <a:pt x="2007889" y="0"/>
                  </a:lnTo>
                  <a:lnTo>
                    <a:pt x="2007889" y="3061717"/>
                  </a:lnTo>
                  <a:lnTo>
                    <a:pt x="0" y="3061717"/>
                  </a:ln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97E52D0-C835-6630-1D43-ADE2F69976B7}"/>
                </a:ext>
              </a:extLst>
            </p:cNvPr>
            <p:cNvSpPr txBox="1"/>
            <p:nvPr/>
          </p:nvSpPr>
          <p:spPr>
            <a:xfrm>
              <a:off x="0" y="-47625"/>
              <a:ext cx="2007889" cy="31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35ADD12-841B-EEEF-11EB-017C1C4B7535}"/>
              </a:ext>
            </a:extLst>
          </p:cNvPr>
          <p:cNvGrpSpPr/>
          <p:nvPr/>
        </p:nvGrpSpPr>
        <p:grpSpPr>
          <a:xfrm>
            <a:off x="-229102" y="5182694"/>
            <a:ext cx="7172304" cy="5429128"/>
            <a:chOff x="0" y="0"/>
            <a:chExt cx="1111178" cy="84111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FDE41B3-84BB-52FD-877A-F228E3767853}"/>
                </a:ext>
              </a:extLst>
            </p:cNvPr>
            <p:cNvSpPr/>
            <p:nvPr/>
          </p:nvSpPr>
          <p:spPr>
            <a:xfrm>
              <a:off x="0" y="0"/>
              <a:ext cx="1111178" cy="841114"/>
            </a:xfrm>
            <a:custGeom>
              <a:avLst/>
              <a:gdLst/>
              <a:ahLst/>
              <a:cxnLst/>
              <a:rect l="l" t="t" r="r" b="b"/>
              <a:pathLst>
                <a:path w="1111178" h="841114">
                  <a:moveTo>
                    <a:pt x="0" y="0"/>
                  </a:moveTo>
                  <a:lnTo>
                    <a:pt x="1111178" y="0"/>
                  </a:lnTo>
                  <a:lnTo>
                    <a:pt x="1111178" y="841114"/>
                  </a:lnTo>
                  <a:lnTo>
                    <a:pt x="0" y="841114"/>
                  </a:lnTo>
                  <a:close/>
                </a:path>
              </a:pathLst>
            </a:custGeom>
            <a:blipFill>
              <a:blip r:embed="rId3"/>
              <a:stretch>
                <a:fillRect l="-6807" r="-6807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E56E22C-CF4D-2171-13A8-B8200F1B2C9F}"/>
              </a:ext>
            </a:extLst>
          </p:cNvPr>
          <p:cNvSpPr txBox="1"/>
          <p:nvPr/>
        </p:nvSpPr>
        <p:spPr>
          <a:xfrm>
            <a:off x="399799" y="1016221"/>
            <a:ext cx="5914501" cy="231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0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Materi program maja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EC407-2195-7670-1EDC-9C224ED62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8333" r="21303" b="8333"/>
          <a:stretch>
            <a:fillRect/>
          </a:stretch>
        </p:blipFill>
        <p:spPr>
          <a:xfrm>
            <a:off x="6980731" y="283470"/>
            <a:ext cx="11111974" cy="99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C7FE-1F03-4099-F10F-CC8C69AD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BA4E2F1-0922-544F-108D-14C7DD5E717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B248B4F-3CF6-DB36-7C9F-4E6B65659000}"/>
              </a:ext>
            </a:extLst>
          </p:cNvPr>
          <p:cNvGrpSpPr/>
          <p:nvPr/>
        </p:nvGrpSpPr>
        <p:grpSpPr>
          <a:xfrm>
            <a:off x="-213862" y="-664884"/>
            <a:ext cx="7172304" cy="10936644"/>
            <a:chOff x="0" y="0"/>
            <a:chExt cx="2007889" cy="306171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D5853D-6AB5-A3AE-9219-95B6F459936C}"/>
                </a:ext>
              </a:extLst>
            </p:cNvPr>
            <p:cNvSpPr/>
            <p:nvPr/>
          </p:nvSpPr>
          <p:spPr>
            <a:xfrm>
              <a:off x="0" y="0"/>
              <a:ext cx="2007889" cy="3061717"/>
            </a:xfrm>
            <a:custGeom>
              <a:avLst/>
              <a:gdLst/>
              <a:ahLst/>
              <a:cxnLst/>
              <a:rect l="l" t="t" r="r" b="b"/>
              <a:pathLst>
                <a:path w="2007889" h="3061717">
                  <a:moveTo>
                    <a:pt x="0" y="0"/>
                  </a:moveTo>
                  <a:lnTo>
                    <a:pt x="2007889" y="0"/>
                  </a:lnTo>
                  <a:lnTo>
                    <a:pt x="2007889" y="3061717"/>
                  </a:lnTo>
                  <a:lnTo>
                    <a:pt x="0" y="3061717"/>
                  </a:lnTo>
                  <a:close/>
                </a:path>
              </a:pathLst>
            </a:custGeom>
            <a:solidFill>
              <a:srgbClr val="243867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D56E3D-6797-5D27-6318-6F0D513E2B2E}"/>
                </a:ext>
              </a:extLst>
            </p:cNvPr>
            <p:cNvSpPr txBox="1"/>
            <p:nvPr/>
          </p:nvSpPr>
          <p:spPr>
            <a:xfrm>
              <a:off x="0" y="-47625"/>
              <a:ext cx="2007889" cy="31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A99CB22-5AAF-82A8-A7BB-1A778DA60EED}"/>
              </a:ext>
            </a:extLst>
          </p:cNvPr>
          <p:cNvGrpSpPr/>
          <p:nvPr/>
        </p:nvGrpSpPr>
        <p:grpSpPr>
          <a:xfrm>
            <a:off x="-229102" y="5182694"/>
            <a:ext cx="7172304" cy="5429128"/>
            <a:chOff x="0" y="0"/>
            <a:chExt cx="1111178" cy="84111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7A8474-281F-2860-E31A-7889D61443A1}"/>
                </a:ext>
              </a:extLst>
            </p:cNvPr>
            <p:cNvSpPr/>
            <p:nvPr/>
          </p:nvSpPr>
          <p:spPr>
            <a:xfrm>
              <a:off x="0" y="0"/>
              <a:ext cx="1111178" cy="841114"/>
            </a:xfrm>
            <a:custGeom>
              <a:avLst/>
              <a:gdLst/>
              <a:ahLst/>
              <a:cxnLst/>
              <a:rect l="l" t="t" r="r" b="b"/>
              <a:pathLst>
                <a:path w="1111178" h="841114">
                  <a:moveTo>
                    <a:pt x="0" y="0"/>
                  </a:moveTo>
                  <a:lnTo>
                    <a:pt x="1111178" y="0"/>
                  </a:lnTo>
                  <a:lnTo>
                    <a:pt x="1111178" y="841114"/>
                  </a:lnTo>
                  <a:lnTo>
                    <a:pt x="0" y="841114"/>
                  </a:lnTo>
                  <a:close/>
                </a:path>
              </a:pathLst>
            </a:custGeom>
            <a:blipFill>
              <a:blip r:embed="rId3"/>
              <a:stretch>
                <a:fillRect l="-6807" r="-6807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0B4DA0D-45B5-15E4-6FD7-EDA43576EFA1}"/>
              </a:ext>
            </a:extLst>
          </p:cNvPr>
          <p:cNvSpPr txBox="1"/>
          <p:nvPr/>
        </p:nvSpPr>
        <p:spPr>
          <a:xfrm>
            <a:off x="399799" y="1016221"/>
            <a:ext cx="5914501" cy="231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99"/>
              </a:lnSpc>
            </a:pPr>
            <a:r>
              <a:rPr lang="en-US" sz="80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Materi program maja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854052-835D-D890-11EA-7A589479D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222055"/>
            <a:ext cx="10536358" cy="100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3" name="Freeform 3"/>
          <p:cNvSpPr/>
          <p:nvPr/>
        </p:nvSpPr>
        <p:spPr>
          <a:xfrm flipV="1">
            <a:off x="11767234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0" y="4569370"/>
                </a:moveTo>
                <a:lnTo>
                  <a:pt x="6707331" y="4569370"/>
                </a:lnTo>
                <a:lnTo>
                  <a:pt x="6707331" y="0"/>
                </a:lnTo>
                <a:lnTo>
                  <a:pt x="0" y="0"/>
                </a:lnTo>
                <a:lnTo>
                  <a:pt x="0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4" name="Freeform 4"/>
          <p:cNvSpPr/>
          <p:nvPr/>
        </p:nvSpPr>
        <p:spPr>
          <a:xfrm flipH="1" flipV="1">
            <a:off x="-186565" y="-152184"/>
            <a:ext cx="6707332" cy="4569370"/>
          </a:xfrm>
          <a:custGeom>
            <a:avLst/>
            <a:gdLst/>
            <a:ahLst/>
            <a:cxnLst/>
            <a:rect l="l" t="t" r="r" b="b"/>
            <a:pathLst>
              <a:path w="6707332" h="4569370">
                <a:moveTo>
                  <a:pt x="6707331" y="4569370"/>
                </a:moveTo>
                <a:lnTo>
                  <a:pt x="0" y="4569370"/>
                </a:lnTo>
                <a:lnTo>
                  <a:pt x="0" y="0"/>
                </a:lnTo>
                <a:lnTo>
                  <a:pt x="6707331" y="0"/>
                </a:lnTo>
                <a:lnTo>
                  <a:pt x="6707331" y="456937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5" name="TextBox 5"/>
          <p:cNvSpPr txBox="1"/>
          <p:nvPr/>
        </p:nvSpPr>
        <p:spPr>
          <a:xfrm>
            <a:off x="3349940" y="857250"/>
            <a:ext cx="11588121" cy="153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1C1B2F"/>
                </a:solidFill>
                <a:latin typeface="Staatliches"/>
                <a:ea typeface="Staatliches"/>
                <a:cs typeface="Staatliches"/>
                <a:sym typeface="Staatliches"/>
              </a:rPr>
              <a:t>Waktu dan Tempat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305316" y="3015549"/>
            <a:ext cx="9371014" cy="2065156"/>
            <a:chOff x="0" y="0"/>
            <a:chExt cx="3952402" cy="8710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52402" cy="871019"/>
            </a:xfrm>
            <a:custGeom>
              <a:avLst/>
              <a:gdLst/>
              <a:ahLst/>
              <a:cxnLst/>
              <a:rect l="l" t="t" r="r" b="b"/>
              <a:pathLst>
                <a:path w="3952402" h="871019">
                  <a:moveTo>
                    <a:pt x="42134" y="0"/>
                  </a:moveTo>
                  <a:lnTo>
                    <a:pt x="3910268" y="0"/>
                  </a:lnTo>
                  <a:cubicBezTo>
                    <a:pt x="3921442" y="0"/>
                    <a:pt x="3932159" y="4439"/>
                    <a:pt x="3940061" y="12341"/>
                  </a:cubicBezTo>
                  <a:cubicBezTo>
                    <a:pt x="3947963" y="20242"/>
                    <a:pt x="3952402" y="30959"/>
                    <a:pt x="3952402" y="42134"/>
                  </a:cubicBezTo>
                  <a:lnTo>
                    <a:pt x="3952402" y="828885"/>
                  </a:lnTo>
                  <a:cubicBezTo>
                    <a:pt x="3952402" y="840059"/>
                    <a:pt x="3947963" y="850776"/>
                    <a:pt x="3940061" y="858678"/>
                  </a:cubicBezTo>
                  <a:cubicBezTo>
                    <a:pt x="3932159" y="866580"/>
                    <a:pt x="3921442" y="871019"/>
                    <a:pt x="3910268" y="871019"/>
                  </a:cubicBezTo>
                  <a:lnTo>
                    <a:pt x="42134" y="871019"/>
                  </a:lnTo>
                  <a:cubicBezTo>
                    <a:pt x="30959" y="871019"/>
                    <a:pt x="20242" y="866580"/>
                    <a:pt x="12341" y="858678"/>
                  </a:cubicBezTo>
                  <a:cubicBezTo>
                    <a:pt x="4439" y="850776"/>
                    <a:pt x="0" y="840059"/>
                    <a:pt x="0" y="828885"/>
                  </a:cubicBezTo>
                  <a:lnTo>
                    <a:pt x="0" y="42134"/>
                  </a:lnTo>
                  <a:cubicBezTo>
                    <a:pt x="0" y="30959"/>
                    <a:pt x="4439" y="20242"/>
                    <a:pt x="12341" y="12341"/>
                  </a:cubicBezTo>
                  <a:cubicBezTo>
                    <a:pt x="20242" y="4439"/>
                    <a:pt x="30959" y="0"/>
                    <a:pt x="42134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952402" cy="918644"/>
            </a:xfrm>
            <a:prstGeom prst="rect">
              <a:avLst/>
            </a:prstGeom>
          </p:spPr>
          <p:txBody>
            <a:bodyPr lIns="48264" tIns="48264" rIns="48264" bIns="48264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611670" y="3408937"/>
            <a:ext cx="5217881" cy="1278381"/>
          </a:xfrm>
          <a:custGeom>
            <a:avLst/>
            <a:gdLst/>
            <a:ahLst/>
            <a:cxnLst/>
            <a:rect l="l" t="t" r="r" b="b"/>
            <a:pathLst>
              <a:path w="5217881" h="1278381">
                <a:moveTo>
                  <a:pt x="0" y="0"/>
                </a:moveTo>
                <a:lnTo>
                  <a:pt x="5217880" y="0"/>
                </a:lnTo>
                <a:lnTo>
                  <a:pt x="5217880" y="1278381"/>
                </a:lnTo>
                <a:lnTo>
                  <a:pt x="0" y="1278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0" name="TextBox 10"/>
          <p:cNvSpPr txBox="1"/>
          <p:nvPr/>
        </p:nvSpPr>
        <p:spPr>
          <a:xfrm>
            <a:off x="3931752" y="3851367"/>
            <a:ext cx="3651891" cy="44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3278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WAKTU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50481" y="3725912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05316" y="5389222"/>
            <a:ext cx="9371014" cy="2065156"/>
            <a:chOff x="0" y="0"/>
            <a:chExt cx="3952402" cy="8710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52402" cy="871019"/>
            </a:xfrm>
            <a:custGeom>
              <a:avLst/>
              <a:gdLst/>
              <a:ahLst/>
              <a:cxnLst/>
              <a:rect l="l" t="t" r="r" b="b"/>
              <a:pathLst>
                <a:path w="3952402" h="871019">
                  <a:moveTo>
                    <a:pt x="42134" y="0"/>
                  </a:moveTo>
                  <a:lnTo>
                    <a:pt x="3910268" y="0"/>
                  </a:lnTo>
                  <a:cubicBezTo>
                    <a:pt x="3921442" y="0"/>
                    <a:pt x="3932159" y="4439"/>
                    <a:pt x="3940061" y="12341"/>
                  </a:cubicBezTo>
                  <a:cubicBezTo>
                    <a:pt x="3947963" y="20242"/>
                    <a:pt x="3952402" y="30959"/>
                    <a:pt x="3952402" y="42134"/>
                  </a:cubicBezTo>
                  <a:lnTo>
                    <a:pt x="3952402" y="828885"/>
                  </a:lnTo>
                  <a:cubicBezTo>
                    <a:pt x="3952402" y="840059"/>
                    <a:pt x="3947963" y="850776"/>
                    <a:pt x="3940061" y="858678"/>
                  </a:cubicBezTo>
                  <a:cubicBezTo>
                    <a:pt x="3932159" y="866580"/>
                    <a:pt x="3921442" y="871019"/>
                    <a:pt x="3910268" y="871019"/>
                  </a:cubicBezTo>
                  <a:lnTo>
                    <a:pt x="42134" y="871019"/>
                  </a:lnTo>
                  <a:cubicBezTo>
                    <a:pt x="30959" y="871019"/>
                    <a:pt x="20242" y="866580"/>
                    <a:pt x="12341" y="858678"/>
                  </a:cubicBezTo>
                  <a:cubicBezTo>
                    <a:pt x="4439" y="850776"/>
                    <a:pt x="0" y="840059"/>
                    <a:pt x="0" y="828885"/>
                  </a:cubicBezTo>
                  <a:lnTo>
                    <a:pt x="0" y="42134"/>
                  </a:lnTo>
                  <a:cubicBezTo>
                    <a:pt x="0" y="30959"/>
                    <a:pt x="4439" y="20242"/>
                    <a:pt x="12341" y="12341"/>
                  </a:cubicBezTo>
                  <a:cubicBezTo>
                    <a:pt x="20242" y="4439"/>
                    <a:pt x="30959" y="0"/>
                    <a:pt x="42134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952402" cy="918644"/>
            </a:xfrm>
            <a:prstGeom prst="rect">
              <a:avLst/>
            </a:prstGeom>
          </p:spPr>
          <p:txBody>
            <a:bodyPr lIns="48264" tIns="48264" rIns="48264" bIns="48264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11670" y="5782610"/>
            <a:ext cx="5217881" cy="1278381"/>
          </a:xfrm>
          <a:custGeom>
            <a:avLst/>
            <a:gdLst/>
            <a:ahLst/>
            <a:cxnLst/>
            <a:rect l="l" t="t" r="r" b="b"/>
            <a:pathLst>
              <a:path w="5217881" h="1278381">
                <a:moveTo>
                  <a:pt x="0" y="0"/>
                </a:moveTo>
                <a:lnTo>
                  <a:pt x="5217880" y="0"/>
                </a:lnTo>
                <a:lnTo>
                  <a:pt x="5217880" y="1278380"/>
                </a:lnTo>
                <a:lnTo>
                  <a:pt x="0" y="1278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6" name="TextBox 16"/>
          <p:cNvSpPr txBox="1"/>
          <p:nvPr/>
        </p:nvSpPr>
        <p:spPr>
          <a:xfrm>
            <a:off x="3931752" y="6229135"/>
            <a:ext cx="3651891" cy="44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3278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TEMPAT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50481" y="6099585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2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305316" y="7762895"/>
            <a:ext cx="9371014" cy="2065156"/>
            <a:chOff x="0" y="0"/>
            <a:chExt cx="3952402" cy="8710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52402" cy="871019"/>
            </a:xfrm>
            <a:custGeom>
              <a:avLst/>
              <a:gdLst/>
              <a:ahLst/>
              <a:cxnLst/>
              <a:rect l="l" t="t" r="r" b="b"/>
              <a:pathLst>
                <a:path w="3952402" h="871019">
                  <a:moveTo>
                    <a:pt x="42134" y="0"/>
                  </a:moveTo>
                  <a:lnTo>
                    <a:pt x="3910268" y="0"/>
                  </a:lnTo>
                  <a:cubicBezTo>
                    <a:pt x="3921442" y="0"/>
                    <a:pt x="3932159" y="4439"/>
                    <a:pt x="3940061" y="12341"/>
                  </a:cubicBezTo>
                  <a:cubicBezTo>
                    <a:pt x="3947963" y="20242"/>
                    <a:pt x="3952402" y="30959"/>
                    <a:pt x="3952402" y="42134"/>
                  </a:cubicBezTo>
                  <a:lnTo>
                    <a:pt x="3952402" y="828885"/>
                  </a:lnTo>
                  <a:cubicBezTo>
                    <a:pt x="3952402" y="840059"/>
                    <a:pt x="3947963" y="850776"/>
                    <a:pt x="3940061" y="858678"/>
                  </a:cubicBezTo>
                  <a:cubicBezTo>
                    <a:pt x="3932159" y="866580"/>
                    <a:pt x="3921442" y="871019"/>
                    <a:pt x="3910268" y="871019"/>
                  </a:cubicBezTo>
                  <a:lnTo>
                    <a:pt x="42134" y="871019"/>
                  </a:lnTo>
                  <a:cubicBezTo>
                    <a:pt x="30959" y="871019"/>
                    <a:pt x="20242" y="866580"/>
                    <a:pt x="12341" y="858678"/>
                  </a:cubicBezTo>
                  <a:cubicBezTo>
                    <a:pt x="4439" y="850776"/>
                    <a:pt x="0" y="840059"/>
                    <a:pt x="0" y="828885"/>
                  </a:cubicBezTo>
                  <a:lnTo>
                    <a:pt x="0" y="42134"/>
                  </a:lnTo>
                  <a:cubicBezTo>
                    <a:pt x="0" y="30959"/>
                    <a:pt x="4439" y="20242"/>
                    <a:pt x="12341" y="12341"/>
                  </a:cubicBezTo>
                  <a:cubicBezTo>
                    <a:pt x="20242" y="4439"/>
                    <a:pt x="30959" y="0"/>
                    <a:pt x="42134" y="0"/>
                  </a:cubicBezTo>
                  <a:close/>
                </a:path>
              </a:pathLst>
            </a:custGeom>
            <a:solidFill>
              <a:srgbClr val="679FD9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952402" cy="918644"/>
            </a:xfrm>
            <a:prstGeom prst="rect">
              <a:avLst/>
            </a:prstGeom>
          </p:spPr>
          <p:txBody>
            <a:bodyPr lIns="48264" tIns="48264" rIns="48264" bIns="48264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611670" y="8156282"/>
            <a:ext cx="5217881" cy="1278381"/>
          </a:xfrm>
          <a:custGeom>
            <a:avLst/>
            <a:gdLst/>
            <a:ahLst/>
            <a:cxnLst/>
            <a:rect l="l" t="t" r="r" b="b"/>
            <a:pathLst>
              <a:path w="5217881" h="1278381">
                <a:moveTo>
                  <a:pt x="0" y="0"/>
                </a:moveTo>
                <a:lnTo>
                  <a:pt x="5217880" y="0"/>
                </a:lnTo>
                <a:lnTo>
                  <a:pt x="5217880" y="1278381"/>
                </a:lnTo>
                <a:lnTo>
                  <a:pt x="0" y="12783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2" name="TextBox 22"/>
          <p:cNvSpPr txBox="1"/>
          <p:nvPr/>
        </p:nvSpPr>
        <p:spPr>
          <a:xfrm>
            <a:off x="3931752" y="8530703"/>
            <a:ext cx="3651891" cy="44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3278" b="1" i="1">
                <a:solidFill>
                  <a:srgbClr val="FFFFFF"/>
                </a:solidFill>
                <a:latin typeface="Roboto Condensed Bold Italics"/>
                <a:ea typeface="Roboto Condensed Bold Italics"/>
                <a:cs typeface="Roboto Condensed Bold Italics"/>
                <a:sym typeface="Roboto Condensed Bold Italics"/>
              </a:rPr>
              <a:t>PESERTA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50481" y="8473257"/>
            <a:ext cx="789328" cy="7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69222" y="3708733"/>
            <a:ext cx="6996074" cy="80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2"/>
              </a:lnSpc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JANUARI S/D DESEMBER 2026</a:t>
            </a:r>
          </a:p>
          <a:p>
            <a:pPr algn="l">
              <a:lnSpc>
                <a:spcPts val="3002"/>
              </a:lnSpc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MINGGU 1 SETIAP BULAN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24825" y="6001906"/>
            <a:ext cx="6996074" cy="80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207" lvl="1" indent="-324103" algn="l">
              <a:lnSpc>
                <a:spcPts val="3002"/>
              </a:lnSpc>
              <a:buFont typeface="Arial"/>
              <a:buChar char="•"/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LURING : SEKOLAH / AULA BGTK</a:t>
            </a:r>
          </a:p>
          <a:p>
            <a:pPr marL="648207" lvl="1" indent="-324103" algn="l">
              <a:lnSpc>
                <a:spcPts val="3002"/>
              </a:lnSpc>
              <a:buFont typeface="Arial"/>
              <a:buChar char="•"/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DARING : ZOOM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24825" y="8416107"/>
            <a:ext cx="6996074" cy="80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207" lvl="1" indent="-324103" algn="l">
              <a:lnSpc>
                <a:spcPts val="3002"/>
              </a:lnSpc>
              <a:buFont typeface="Arial"/>
              <a:buChar char="•"/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KEPALA SEKOLAH/GURU </a:t>
            </a:r>
          </a:p>
          <a:p>
            <a:pPr marL="648207" lvl="1" indent="-324103" algn="l">
              <a:lnSpc>
                <a:spcPts val="3002"/>
              </a:lnSpc>
              <a:buFont typeface="Arial"/>
              <a:buChar char="•"/>
            </a:pPr>
            <a:r>
              <a:rPr lang="en-US" sz="3002" b="1">
                <a:solidFill>
                  <a:srgbClr val="1C1B2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KOMUNITAS BELAJAR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303</Words>
  <Application>Microsoft Office PowerPoint</Application>
  <PresentationFormat>Kustom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20" baseType="lpstr">
      <vt:lpstr>Arial</vt:lpstr>
      <vt:lpstr>Roboto Condensed Bold Italics</vt:lpstr>
      <vt:lpstr>Staatliches</vt:lpstr>
      <vt:lpstr>Calibri</vt:lpstr>
      <vt:lpstr>Roboto Condensed Bold</vt:lpstr>
      <vt:lpstr>Office Theme</vt:lpstr>
      <vt:lpstr>Presentasi PowerPoint</vt:lpstr>
      <vt:lpstr>Presentasi PowerPoint</vt:lpstr>
      <vt:lpstr>NAMA PROGRAM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</dc:title>
  <cp:lastModifiedBy>PURNAMA PURNAMA</cp:lastModifiedBy>
  <cp:revision>5</cp:revision>
  <dcterms:created xsi:type="dcterms:W3CDTF">2006-08-16T00:00:00Z</dcterms:created>
  <dcterms:modified xsi:type="dcterms:W3CDTF">2026-01-13T06:16:02Z</dcterms:modified>
  <dc:identifier>DAG9tcBXI5Q</dc:identifier>
</cp:coreProperties>
</file>